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1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0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8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9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5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7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7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0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2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BE0C45B-4890-4351-82C7-E371E9B6F91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ACBBF1E-F2AC-430B-90B4-0551726C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298865-BFE6-477F-80EC-A10BEAF64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26"/>
            <a:ext cx="12192000" cy="67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9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CAEC7E-BB76-460B-8BC2-DADA4B88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7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69302-09B4-4786-A06B-A12E0BA9D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3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AD3419-165C-4473-956B-6D01DBDE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1214437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2A4A8-0EB7-4A74-AED2-5B0680EA3FBB}"/>
              </a:ext>
            </a:extLst>
          </p:cNvPr>
          <p:cNvSpPr txBox="1"/>
          <p:nvPr/>
        </p:nvSpPr>
        <p:spPr>
          <a:xfrm>
            <a:off x="633047" y="2721114"/>
            <a:ext cx="3545058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Заполняем персональные данные согласно запросу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509EC-BF12-4DCE-8B1A-073FA3B14B8B}"/>
              </a:ext>
            </a:extLst>
          </p:cNvPr>
          <p:cNvSpPr txBox="1"/>
          <p:nvPr/>
        </p:nvSpPr>
        <p:spPr>
          <a:xfrm>
            <a:off x="4051495" y="2536448"/>
            <a:ext cx="25321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D024B-689C-410A-B54E-60FCD1F11602}"/>
              </a:ext>
            </a:extLst>
          </p:cNvPr>
          <p:cNvSpPr txBox="1"/>
          <p:nvPr/>
        </p:nvSpPr>
        <p:spPr>
          <a:xfrm>
            <a:off x="11451101" y="4600136"/>
            <a:ext cx="29542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2337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F28E63-9C98-40A2-9749-D3DDC73C3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01532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69</TotalTime>
  <Words>7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Corbel</vt:lpstr>
      <vt:lpstr>Gill Sans MT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ФОК3</dc:creator>
  <cp:lastModifiedBy>ФОК3</cp:lastModifiedBy>
  <cp:revision>4</cp:revision>
  <dcterms:created xsi:type="dcterms:W3CDTF">2023-11-16T07:26:05Z</dcterms:created>
  <dcterms:modified xsi:type="dcterms:W3CDTF">2023-11-16T08:35:44Z</dcterms:modified>
</cp:coreProperties>
</file>